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70" r:id="rId13"/>
    <p:sldId id="272" r:id="rId14"/>
    <p:sldId id="268" r:id="rId15"/>
    <p:sldId id="273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5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9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7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3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4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1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5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5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8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6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5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8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AB82F3C-E4B8-4A8C-91DB-13F7897DFCD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BB52E9D-07FE-4AB2-A26D-4D52B35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830" y="1309157"/>
            <a:ext cx="5778831" cy="2567103"/>
          </a:xfrm>
        </p:spPr>
        <p:txBody>
          <a:bodyPr/>
          <a:lstStyle/>
          <a:p>
            <a:r>
              <a:rPr lang="ru-RU" sz="6600" dirty="0"/>
              <a:t>ШКИБ-2025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7930" y="4272555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410" y="1309158"/>
            <a:ext cx="2686050" cy="1485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410" y="1309157"/>
            <a:ext cx="2686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проектов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583" y="2781081"/>
            <a:ext cx="4759223" cy="3569418"/>
          </a:xfrm>
        </p:spPr>
      </p:pic>
      <p:pic>
        <p:nvPicPr>
          <p:cNvPr id="4" name="Рисунок 3" descr="R:\Мои файлы\Рабочий стол\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02" y="4685512"/>
            <a:ext cx="2890630" cy="217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R:\Мои файлы\Рабочий стол\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02" y="2207488"/>
            <a:ext cx="2975272" cy="217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481" y="2323884"/>
            <a:ext cx="3102170" cy="2326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933" y="181119"/>
            <a:ext cx="1432684" cy="792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1ED4BB-B99A-ABCD-D08D-36D06738D1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041" y="4844438"/>
            <a:ext cx="2773049" cy="2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Торжественное открытие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53" y="2487168"/>
            <a:ext cx="5157216" cy="38679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508" y="181119"/>
            <a:ext cx="1432684" cy="792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E2D9F5-2F72-EAFE-7511-E1D172ACA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12" y="2816352"/>
            <a:ext cx="51455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5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>
            <a:extLst>
              <a:ext uri="{FF2B5EF4-FFF2-40B4-BE49-F238E27FC236}">
                <a16:creationId xmlns:a16="http://schemas.microsoft.com/office/drawing/2014/main" id="{8A88DCC5-F575-214E-457F-2D404748D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6" y="2396669"/>
            <a:ext cx="4835773" cy="36410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C05AF-DA6A-A0D3-C81A-DB93CA07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Идет конкурс проектов ШКИБ 2026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CD90DB-A415-8DFC-A6F7-9AAFB54FF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2" y="1680632"/>
            <a:ext cx="3043398" cy="2291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D1FE31-D4B3-E470-D5BB-D8DDC56E6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17" y="4217196"/>
            <a:ext cx="3242715" cy="24415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785D2-26CC-7FEC-077C-42B74730A5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96" y="3301517"/>
            <a:ext cx="2288572" cy="30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7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8EB0C-C9C9-BEDB-3F7A-D13A7BA9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Победители конкурсного отбора 2026: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4B299-7E05-2E23-F7D8-EE400FCB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2596896"/>
            <a:ext cx="10954512" cy="3602736"/>
          </a:xfrm>
        </p:spPr>
        <p:txBody>
          <a:bodyPr/>
          <a:lstStyle/>
          <a:p>
            <a:r>
              <a:rPr lang="ru-RU" sz="2400" dirty="0"/>
              <a:t>Абанская СОШ №3 « Перезагрузка. Музей как пространство новых возможностей» (100 </a:t>
            </a:r>
            <a:r>
              <a:rPr lang="ru-RU" sz="2400" dirty="0" err="1"/>
              <a:t>тыс.руб</a:t>
            </a:r>
            <a:r>
              <a:rPr lang="ru-RU" sz="2400" dirty="0"/>
              <a:t>);</a:t>
            </a:r>
          </a:p>
          <a:p>
            <a:r>
              <a:rPr lang="ru-RU" sz="2400" dirty="0"/>
              <a:t>Абанская ООШ №1 «Монумент памяти «Храним имена наших геров» (90,0 </a:t>
            </a:r>
            <a:r>
              <a:rPr lang="ru-RU" sz="2400" dirty="0" err="1"/>
              <a:t>тыс.руб</a:t>
            </a:r>
            <a:r>
              <a:rPr lang="ru-RU" sz="2400" dirty="0"/>
              <a:t>);</a:t>
            </a:r>
          </a:p>
          <a:p>
            <a:r>
              <a:rPr lang="ru-RU" sz="2400" dirty="0"/>
              <a:t>Абанская СОШ №4 «Своя атмосфера» (80,0 </a:t>
            </a:r>
            <a:r>
              <a:rPr lang="ru-RU" sz="2400" dirty="0" err="1"/>
              <a:t>тыс.руб</a:t>
            </a:r>
            <a:r>
              <a:rPr lang="ru-RU" sz="2400" dirty="0"/>
              <a:t>);</a:t>
            </a:r>
          </a:p>
          <a:p>
            <a:r>
              <a:rPr lang="ru-RU" sz="2400" dirty="0"/>
              <a:t>Никольская СОШ «школьный медиацентр «4 кадра» ( 64,4 тыс. </a:t>
            </a:r>
            <a:r>
              <a:rPr lang="ru-RU" sz="2400" dirty="0" err="1"/>
              <a:t>руб</a:t>
            </a:r>
            <a:r>
              <a:rPr lang="ru-RU" sz="2400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73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47C5A-D71D-BF5C-93EB-5707281C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ШкиБ</a:t>
            </a:r>
            <a:r>
              <a:rPr lang="ru-RU" dirty="0"/>
              <a:t> 2026!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FAC170-319C-78F4-EA9F-9E31AE08A6AF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28B308-9B06-9446-94BE-EF7622B8D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185238"/>
            <a:ext cx="10716768" cy="44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0F6A7-EC64-B651-EADE-2EF32569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C1995-2D71-61BA-F431-D402DF10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03628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Обучение управленческой команды СОШ №4 и Устьянской СОШ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748" y="2258568"/>
            <a:ext cx="11608904" cy="171708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 инициативе администрации района специалисты Института государственного и муниципального управления при Правительстве Красноярского края  провели обучение управленческой команды школы по вопросам организации и проведения конкурса "Школьное инициативное бюджетирование: содержание, технологии и процедуры"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3975652"/>
            <a:ext cx="3266660" cy="2449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614" y="3975651"/>
            <a:ext cx="3259620" cy="2449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439" y="3975651"/>
            <a:ext cx="3366993" cy="24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180" y="127817"/>
            <a:ext cx="1528772" cy="8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Обучающиеся 8–11-х классов обеих школ активно участвовали в разработке проектов.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755" y="2833578"/>
            <a:ext cx="4043128" cy="3032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5" y="2833578"/>
            <a:ext cx="3941524" cy="295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46" y="2496357"/>
            <a:ext cx="2972258" cy="3963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66" y="182267"/>
            <a:ext cx="1430360" cy="7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На внутреннюю экспертизу школьных проектов было представлено 4 проекта Абанской СОШ №4 и 3 проекта Устьянской СОШ. </a:t>
            </a:r>
            <a:br>
              <a:rPr lang="ru-RU" sz="2400" dirty="0"/>
            </a:br>
            <a:r>
              <a:rPr lang="ru-RU" sz="2400" dirty="0"/>
              <a:t>Все они были одобрены для дальнейшей презентации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73" y="2603501"/>
            <a:ext cx="5181837" cy="3891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29" y="2613184"/>
            <a:ext cx="5181837" cy="3889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933" y="181119"/>
            <a:ext cx="143268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1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28158" cy="706964"/>
          </a:xfrm>
        </p:spPr>
        <p:txBody>
          <a:bodyPr/>
          <a:lstStyle/>
          <a:p>
            <a:pPr algn="just"/>
            <a:r>
              <a:rPr lang="ru-RU" dirty="0"/>
              <a:t>Проекты допущенные к презентации: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384" y="2606040"/>
            <a:ext cx="10927080" cy="364845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Живой уголок «Братья наши меньшие»</a:t>
            </a:r>
          </a:p>
          <a:p>
            <a:r>
              <a:rPr lang="ru-RU" sz="2400" dirty="0"/>
              <a:t>Зона открытий и новых идей «</a:t>
            </a:r>
            <a:r>
              <a:rPr lang="ru-RU" sz="2400" dirty="0" err="1"/>
              <a:t>Ноотроп</a:t>
            </a:r>
            <a:r>
              <a:rPr lang="ru-RU" sz="2400" dirty="0"/>
              <a:t>»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Тематическая образовательно-досуговая зона “Сибирские сезоны”</a:t>
            </a:r>
          </a:p>
          <a:p>
            <a:r>
              <a:rPr lang="ru-RU" sz="2400" dirty="0"/>
              <a:t>Создание  и благоустройство комнаты  «Центр детских инициатив»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«Спорт для всех»</a:t>
            </a:r>
          </a:p>
          <a:p>
            <a:r>
              <a:rPr lang="ru-RU" sz="2400" dirty="0"/>
              <a:t>«Обустройство актового зала»</a:t>
            </a:r>
          </a:p>
          <a:p>
            <a:r>
              <a:rPr lang="ru-RU" sz="2400" dirty="0"/>
              <a:t>«Уголок отдыха в школьном коридоре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983" y="181119"/>
            <a:ext cx="143268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7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Презентация проектов школьного инициативного бюджетирования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563" y="2463419"/>
            <a:ext cx="4093704" cy="3070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85" y="2481707"/>
            <a:ext cx="4069318" cy="3051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461" y="3840591"/>
            <a:ext cx="4025881" cy="3017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208" y="181119"/>
            <a:ext cx="143268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45E4-99D9-8D13-845A-09CE8845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75046" cy="706964"/>
          </a:xfrm>
        </p:spPr>
        <p:txBody>
          <a:bodyPr/>
          <a:lstStyle/>
          <a:p>
            <a:r>
              <a:rPr lang="ru-RU" dirty="0"/>
              <a:t>Этап голосования и выбор победителя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13A998-11D9-E948-C4E8-717A8E1F2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44" y="2455511"/>
            <a:ext cx="5980176" cy="389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83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265" y="2423160"/>
            <a:ext cx="4795520" cy="359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Защита проектов </a:t>
            </a:r>
            <a:r>
              <a:rPr lang="ru-RU" sz="2800" dirty="0" err="1"/>
              <a:t>ШкИБ</a:t>
            </a:r>
            <a:r>
              <a:rPr lang="ru-RU" sz="2800" dirty="0"/>
              <a:t> 2025 в администрации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26" y="2524251"/>
            <a:ext cx="4084320" cy="30632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458" y="181119"/>
            <a:ext cx="1432684" cy="792549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3A9E0F48-ABC4-7251-B6E1-85DD6BC5C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4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проектов: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358" y="181119"/>
            <a:ext cx="1432684" cy="79254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D1E70F-F596-B11D-9836-191745C22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4" y="2610104"/>
            <a:ext cx="5366293" cy="39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E128F-A7A2-B5CB-3A6F-DE0667D5A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95" y="4828031"/>
            <a:ext cx="2265434" cy="193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14418A-5D00-40C7-F7BD-A94C82014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14" y="2329111"/>
            <a:ext cx="2041207" cy="238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928F6E-C12B-C611-657E-399F31A6E8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88" y="2441449"/>
            <a:ext cx="3758627" cy="3173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34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258</TotalTime>
  <Words>245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Совет директоров</vt:lpstr>
      <vt:lpstr>ШКИБ-2025</vt:lpstr>
      <vt:lpstr>Обучение управленческой команды СОШ №4 и Устьянской СОШ </vt:lpstr>
      <vt:lpstr>Обучающиеся 8–11-х классов обеих школ активно участвовали в разработке проектов. </vt:lpstr>
      <vt:lpstr>На внутреннюю экспертизу школьных проектов было представлено 4 проекта Абанской СОШ №4 и 3 проекта Устьянской СОШ.  Все они были одобрены для дальнейшей презентации </vt:lpstr>
      <vt:lpstr>Проекты допущенные к презентации:</vt:lpstr>
      <vt:lpstr>Презентация проектов школьного инициативного бюджетирования</vt:lpstr>
      <vt:lpstr>Этап голосования и выбор победителя</vt:lpstr>
      <vt:lpstr>Защита проектов ШкИБ 2025 в администрации района</vt:lpstr>
      <vt:lpstr>Реализация проектов: </vt:lpstr>
      <vt:lpstr>Реализация проектов</vt:lpstr>
      <vt:lpstr>Торжественное открытие</vt:lpstr>
      <vt:lpstr>Идет конкурс проектов ШКИБ 2026</vt:lpstr>
      <vt:lpstr>Победители конкурсного отбора 2026:</vt:lpstr>
      <vt:lpstr>ШкиБ 2026!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ШКИБ-2025</dc:title>
  <dc:creator>Ольга Павловна</dc:creator>
  <cp:lastModifiedBy>Пользователь</cp:lastModifiedBy>
  <cp:revision>15</cp:revision>
  <cp:lastPrinted>2026-05-26T04:07:05Z</cp:lastPrinted>
  <dcterms:created xsi:type="dcterms:W3CDTF">2025-10-22T13:26:10Z</dcterms:created>
  <dcterms:modified xsi:type="dcterms:W3CDTF">2026-05-27T03:18:17Z</dcterms:modified>
</cp:coreProperties>
</file>