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Сибирские сезоны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Старовойтова Алина Александровна </a:t>
            </a:r>
          </a:p>
          <a:p>
            <a:r>
              <a:rPr lang="ru-RU" dirty="0" err="1" smtClean="0"/>
              <a:t>Абанская</a:t>
            </a:r>
            <a:r>
              <a:rPr lang="ru-RU" dirty="0" smtClean="0"/>
              <a:t> СОШ №4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4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 проекта: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Создать на школьной территории многофункциональную тематическую зону с беседкой для образовательных, патриотических и творческих мероприятий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Задачи проекта: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Установить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беседку для мероприятий.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Обустроить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мемориальный уголок.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Организовать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зелёную зону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Провести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запланированные уроки, встречи с ветеранами и выставки музея.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Вовлечь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учеников и жителей в проведение мероприятий на открытом воздухе.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6.Подвести итоги 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6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5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Проблема: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Сейчас школьный двор в тёплое время года практически не используется для мероприятий и учёбы — нет удобного места, где можно: 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проводить уроки на свежем воздухе; 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организовывать встречи с ветеранами и родителями; 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отдыхать между занятиями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проводить мероприятия для детей ЛОП.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35" y="0"/>
            <a:ext cx="9369557" cy="7027168"/>
          </a:xfrm>
        </p:spPr>
      </p:pic>
    </p:spTree>
    <p:extLst>
      <p:ext uri="{BB962C8B-B14F-4D97-AF65-F5344CB8AC3E}">
        <p14:creationId xmlns:p14="http://schemas.microsoft.com/office/powerpoint/2010/main" val="6804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860" cy="6876225"/>
          </a:xfrm>
        </p:spPr>
      </p:pic>
    </p:spTree>
    <p:extLst>
      <p:ext uri="{BB962C8B-B14F-4D97-AF65-F5344CB8AC3E}">
        <p14:creationId xmlns:p14="http://schemas.microsoft.com/office/powerpoint/2010/main" val="18079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5" y="-8317"/>
            <a:ext cx="9164635" cy="6866317"/>
          </a:xfrm>
        </p:spPr>
      </p:pic>
    </p:spTree>
    <p:extLst>
      <p:ext uri="{BB962C8B-B14F-4D97-AF65-F5344CB8AC3E}">
        <p14:creationId xmlns:p14="http://schemas.microsoft.com/office/powerpoint/2010/main" val="25634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75456"/>
            <a:ext cx="8964488" cy="2097360"/>
          </a:xfrm>
        </p:spPr>
        <p:txBody>
          <a:bodyPr>
            <a:normAutofit/>
          </a:bodyPr>
          <a:lstStyle/>
          <a:p>
            <a:pPr algn="r"/>
            <a:r>
              <a:rPr lang="ru-RU" sz="3200" dirty="0"/>
              <a:t>Группы обучающихся, которые будут пользоваться результатами Проекта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Ученики школы- 530 человек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получат удобное место для: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уроков на свежем воздухе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отдыха между занятиями 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творческих мероприятий и общения  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Учителя и администрация школы- не менее 15 человек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смогут проводить: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нестандартные уроки (биология, литература, история)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внеклассные занятия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собрания с родителями на открытом воздухе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Родители и местные жители-не менее 200 человек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возможность: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участвовать в школьных мероприятиях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посещать родительские собрания в неформальной обстановке  </a:t>
            </a:r>
          </a:p>
        </p:txBody>
      </p:sp>
    </p:spTree>
    <p:extLst>
      <p:ext uri="{BB962C8B-B14F-4D97-AF65-F5344CB8AC3E}">
        <p14:creationId xmlns:p14="http://schemas.microsoft.com/office/powerpoint/2010/main" val="21145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911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Весна «Пробуждение. Победа»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высадка рассады, конкурс скворечников, День Земли. Оформление патриотических стендов.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Лето «Фестиваль уличного кино»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ночные наблюдения за звёздами . 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Осень «Сибирская ярмарка»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(поделки из природного материала. Выставка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фиточаев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Зима « Зимняя планета детства»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— строительство ледяных скульптур с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подсветкой конкурс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Кормушек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1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581128"/>
            <a:ext cx="6781800" cy="1600200"/>
          </a:xfrm>
        </p:spPr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ай 2025- август 2025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407896" cy="4615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Подготовительный этап (май) 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Согласование проекта с администрацией школы 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Разработка чертежей и сметы 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Закупка материалов 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Основной этап (июнь- июль)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Подготовка площадки 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Сборка каркаса беседки 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Обустройство территории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Установка информационных стендов 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Озеленение (посадка цветов/кустарников)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Торжественное открытие(август)</a:t>
            </a:r>
          </a:p>
        </p:txBody>
      </p:sp>
    </p:spTree>
    <p:extLst>
      <p:ext uri="{BB962C8B-B14F-4D97-AF65-F5344CB8AC3E}">
        <p14:creationId xmlns:p14="http://schemas.microsoft.com/office/powerpoint/2010/main" val="27662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</TotalTime>
  <Words>337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Сибирские сезоны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Группы обучающихся, которые будут пользоваться результатами Проекта </vt:lpstr>
      <vt:lpstr>Презентация PowerPoint</vt:lpstr>
      <vt:lpstr>май 2025- август 2025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Сибирские сезоны</dc:title>
  <dc:creator>Марина Александровна</dc:creator>
  <cp:lastModifiedBy>1</cp:lastModifiedBy>
  <cp:revision>5</cp:revision>
  <dcterms:created xsi:type="dcterms:W3CDTF">2025-05-29T18:13:47Z</dcterms:created>
  <dcterms:modified xsi:type="dcterms:W3CDTF">2025-05-29T18:53:18Z</dcterms:modified>
</cp:coreProperties>
</file>