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3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2.xml" ContentType="application/vnd.openxmlformats-officedocument.drawingml.diagramQuickStyl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2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diagrams/data2.xml" ContentType="application/vnd.openxmlformats-officedocument.drawingml.diagramData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5.xml" ContentType="application/vnd.openxmlformats-officedocument.presentationml.notesSlide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4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pos="2160"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 /><Relationship Id="rId50" Type="http://schemas.openxmlformats.org/officeDocument/2006/relationships/tableStyles" Target="tableStyles.xml" /><Relationship Id="rId51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 val="norm"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 val="norm"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custLinFactNeighborY="882"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00000"/>
          <dgm:constr type="h" for="des" forName="desTx" refType="primFontSz" refFor="des" refForName="parTx" fact="0.500000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00000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.00000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315000"/>
                    <dgm:constr type="rMarg" refType="primFontSz" fact="0.105000"/>
                  </dgm:constrLst>
                </dgm:if>
                <dgm:else name="Name15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105000"/>
                    <dgm:constr type="rMarg" refType="primFontSz" fact="0.315000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00000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.00000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315000"/>
                  <dgm:constr type="rMarg" refType="primFontSz" fact="0.105000"/>
                </dgm:constrLst>
              </dgm:if>
              <dgm:else name="Name27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105000"/>
                  <dgm:constr type="rMarg" refType="primFontSz" fact="0.315000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00000"/>
          <dgm:constr type="h" for="des" forName="desTx" refType="primFontSz" refFor="des" refForName="parTx" fact="0.500000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00000"/>
                  <dgm:constr type="w" for="ch" forName="desTx" refType="w" refFor="ch" refForName="parTx" fact="0.800000"/>
                  <dgm:constr type="t" for="ch" forName="desTx" refType="h" refFor="ch" refForName="parTx" fact="1.125000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.00000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315000"/>
                    <dgm:constr type="rMarg" refType="primFontSz" fact="0.105000"/>
                  </dgm:constrLst>
                </dgm:if>
                <dgm:else name="Name15">
                  <dgm:constrLst>
                    <dgm:constr type="h" refType="w" op="lte" fact="0.400000"/>
                    <dgm:constr type="h"/>
                    <dgm:constr type="tMarg" refType="primFontSz" fact="0.105000"/>
                    <dgm:constr type="bMarg" refType="primFontSz" fact="0.105000"/>
                    <dgm:constr type="lMarg" refType="primFontSz" fact="0.105000"/>
                    <dgm:constr type="rMarg" refType="primFontSz" fact="0.315000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00000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.00000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315000"/>
                  <dgm:constr type="rMarg" refType="primFontSz" fact="0.105000"/>
                </dgm:constrLst>
              </dgm:if>
              <dgm:else name="Name27">
                <dgm:constrLst>
                  <dgm:constr type="h" refType="w" op="equ" fact="0.400000"/>
                  <dgm:constr type="tMarg" refType="primFontSz" fact="0.105000"/>
                  <dgm:constr type="bMarg" refType="primFontSz" fact="0.105000"/>
                  <dgm:constr type="lMarg" refType="primFontSz" fact="0.105000"/>
                  <dgm:constr type="rMarg" refType="primFontSz" fact="0.315000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diagramData" Target="../diagrams/data1.xml" /><Relationship Id="rId5" Type="http://schemas.microsoft.com/office/2007/relationships/diagramDrawing" Target="../diagrams/drawing1.xml" /><Relationship Id="rId6" Type="http://schemas.openxmlformats.org/officeDocument/2006/relationships/diagramColors" Target="../diagrams/colors1.xml" /><Relationship Id="rId7" Type="http://schemas.openxmlformats.org/officeDocument/2006/relationships/diagramLayout" Target="../diagrams/layout1.xml" /><Relationship Id="rId8" Type="http://schemas.openxmlformats.org/officeDocument/2006/relationships/diagramQuickStyle" Target="../diagrams/quickStyle1.xml" /><Relationship Id="rId9" Type="http://schemas.openxmlformats.org/officeDocument/2006/relationships/diagramData" Target="../diagrams/data2.xml" /><Relationship Id="rId10" Type="http://schemas.microsoft.com/office/2007/relationships/diagramDrawing" Target="../diagrams/drawing2.xml" /><Relationship Id="rId11" Type="http://schemas.openxmlformats.org/officeDocument/2006/relationships/diagramColors" Target="../diagrams/colors2.xml" /><Relationship Id="rId12" Type="http://schemas.openxmlformats.org/officeDocument/2006/relationships/diagramLayout" Target="../diagrams/layout2.xml" /><Relationship Id="rId13" Type="http://schemas.openxmlformats.org/officeDocument/2006/relationships/diagramQuickStyle" Target="../diagrams/quickStyle2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/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itchFamily="34" charset="0" panose="020F0502020204030204"/>
              <a:cs typeface="Calibri" pitchFamily="34" charset="0" panose="020F0502020204030204"/>
            </a:endParaRPr>
          </a:p>
          <a:p>
            <a:endParaRPr lang="ru-RU" sz="2000" b="1" dirty="0">
              <a:solidFill>
                <a:schemeClr val="accent6"/>
              </a:solidFill>
              <a:latin typeface="Calibri" pitchFamily="34" charset="0" panose="020F0502020204030204"/>
              <a:cs typeface="Calibri" pitchFamily="34" charset="0" panose="020F0502020204030204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itchFamily="34" charset="0" panose="020F0502020204030204"/>
                <a:cs typeface="Calibri" pitchFamily="34" charset="0" panose="020F0502020204030204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itchFamily="34" charset="0" panose="020F0502020204030204"/>
                <a:cs typeface="Calibri" pitchFamily="34" charset="0" panose="020F0502020204030204"/>
              </a:rPr>
              <a:t>Февраль 2024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/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/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/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/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/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/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/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/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/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/>
          <p:cNvGraphicFramePr>
            <a:graphicFrameLocks xmlns:a="http://schemas.openxmlformats.org/drawingml/2006/main" noGrp="1"/>
          </p:cNvGraphicFramePr>
          <p:nvPr/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/>
                <a:gridCol w="10415694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/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/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/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/>
          <p:cNvGraphicFramePr>
            <a:graphicFrameLocks xmlns:a="http://schemas.openxmlformats.org/drawingml/2006/main" noGrp="1"/>
          </p:cNvGraphicFramePr>
          <p:nvPr/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/>
                <a:gridCol w="9825292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itchFamily="34" charset="0" panose="020F0502020204030204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itchFamily="34" charset="0" panose="020F0502020204030204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itchFamily="34" charset="0" panose="020F0502020204030204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itchFamily="34" charset="0" panose="020F0502020204030204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2.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/>
                <a:gridCol w="662298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itchFamily="18" charset="0" panose="02020603050405020304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/>
          <p:cNvPicPr>
            <a:picLocks noChangeAspect="1" noGrp="1"/>
          </p:cNvPicPr>
          <p:nvPr>
            <p:ph idx="1"/>
          </p:nvPr>
        </p:nvPicPr>
        <p:blipFill>
          <a:blip r:embed="rId5"/>
          <a:stretch/>
        </p:blipFill>
        <p:spPr>
          <a:xfrm>
            <a:off x="165566" y="1"/>
            <a:ext cx="572213" cy="69197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23" name="TextBox 22"/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itchFamily="34" charset="0" panose="020F0502020204030204"/>
                <a:cs typeface="Times New Roman" pitchFamily="18" charset="0" panose="02020603050405020304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itchFamily="34" charset="0" panose="020F0502020204030204"/>
                <a:cs typeface="Times New Roman" pitchFamily="18" charset="0" panose="02020603050405020304"/>
                <a:hlinkClick r:id="rId4"/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  <a:endParaRPr lang="ru-RU" dirty="0">
              <a:solidFill>
                <a:schemeClr val="accent1"/>
              </a:solidFill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23" name="TextBox 22"/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itchFamily="34" charset="0" panose="020F0502020204030204"/>
                <a:cs typeface="Times New Roman" pitchFamily="18" charset="0" panose="02020603050405020304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itchFamily="34" charset="0" panose="020F0502020204030204"/>
                <a:cs typeface="Times New Roman" pitchFamily="18" charset="0" panose="02020603050405020304"/>
                <a:hlinkClick r:id="rId4"/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itchFamily="34" charset="0" panose="020F0502020204030204"/>
                <a:cs typeface="Times New Roman" pitchFamily="18" charset="0" panose="02020603050405020304"/>
              </a:rPr>
              <a:t> </a:t>
            </a:r>
            <a:endParaRPr lang="ru-RU" dirty="0">
              <a:solidFill>
                <a:schemeClr val="accent1"/>
              </a:solidFill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23" name="TextBox 22"/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 panose="02070309020205020404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itchFamily="2" charset="2" panose="05000000000000000000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itchFamily="2" charset="2" panose="05000000000000000000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itchFamily="49" charset="0" panose="02070309020205020404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6" y="1"/>
            <a:ext cx="572213" cy="69197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/>
                <a:gridCol w="662298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itchFamily="34" charset="0" panose="020B0A02040204020203"/>
                        <a:ea typeface="Segoe UI Black" pitchFamily="34" charset="0" panose="020B0A02040204020203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itchFamily="34" charset="0" panose="020F0502020204030204"/>
                          <a:cs typeface="Times New Roman" pitchFamily="18" charset="0" panose="02020603050405020304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itchFamily="18" charset="0" panose="02020603050405020304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itchFamily="34" charset="0" panose="020B0A02040204020203"/>
                          <a:ea typeface="Segoe UI Black" pitchFamily="34" charset="0" panose="020B0A02040204020203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Объект 11"/>
          <p:cNvPicPr>
            <a:picLocks noChangeAspect="1" noGrp="1"/>
          </p:cNvPicPr>
          <p:nvPr>
            <p:ph idx="1"/>
          </p:nvPr>
        </p:nvPicPr>
        <p:blipFill>
          <a:blip r:embed="rId5"/>
          <a:stretch/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itchFamily="34" charset="0" panose="020F0502020204030204"/>
                <a:cs typeface="Times New Roman" pitchFamily="18" charset="0" panose="02020603050405020304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/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30" name="TextBox 29"/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4.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1.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5.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3" name="TextBox 2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3" name="TextBox 2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/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3" name="TextBox 2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3" name="TextBox 2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6" y="1"/>
            <a:ext cx="572213" cy="691979"/>
          </a:xfrm>
        </p:spPr>
      </p:pic>
      <p:sp>
        <p:nvSpPr>
          <p:cNvPr id="3" name="TextBox 2"/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itchFamily="34" charset="0" panose="020F0502020204030204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itchFamily="34" charset="0" panose="020F0502020204030204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itchFamily="34" charset="0" panose="020F0502020204030204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itchFamily="34" charset="0" panose="020F0502020204030204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itchFamily="34" charset="0" panose="020F0502020204030204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itchFamily="34" charset="0" panose="020F0502020204030204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6" y="1"/>
            <a:ext cx="572213" cy="691979"/>
          </a:xfrm>
        </p:spPr>
      </p:pic>
      <p:sp>
        <p:nvSpPr>
          <p:cNvPr id="3" name="TextBox 2"/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  <p:graphicFrame>
        <p:nvGraphicFramePr>
          <p:cNvPr id="27" name="Схема 26"/>
          <p:cNvGraphicFramePr>
            <a:graphicFrameLocks xmlns:a="http://schemas.openxmlformats.org/drawingml/2006/main"/>
          </p:cNvGraphicFramePr>
          <p:nvPr/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2" r:qs="rId13" r:cs="rId11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/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/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itchFamily="34" charset="0" panose="020B0A04020102020204"/>
                <a:cs typeface="Aharoni" pitchFamily="2" charset="-79" panose="02010803020104030203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Pages>0</Pages>
  <Words>4023</Words>
  <Characters>0</Characters>
  <CharactersWithSpaces>0</CharactersWithSpaces>
  <Application>Р7-Офис/7.4.0.223</Application>
  <DocSecurity>0</DocSecurity>
  <PresentationFormat>Широкоэкранный</PresentationFormat>
  <Lines>0</Lines>
  <Paragraphs>447</Paragraphs>
  <Slides>44</Slides>
  <Notes>44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петро петя</dc:creator>
  <cp:keywords/>
  <dc:description/>
  <dc:identifier/>
  <dc:language/>
  <cp:lastModifiedBy>Голубцов Артур Сергеевич</cp:lastModifiedBy>
  <cp:revision>21</cp:revision>
  <cp:lastPrinted>2023-02-01T06:50:15Z</cp:lastPrinted>
  <dcterms:created xsi:type="dcterms:W3CDTF">2023-01-24T11:09:06Z</dcterms:created>
  <dcterms:modified xsi:type="dcterms:W3CDTF">2024-03-04T13:53:59Z</dcterms:modified>
  <cp:category/>
  <cp:contentStatus/>
  <cp:version/>
</cp:coreProperties>
</file>